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A552D-53C2-48F1-B11F-5D40599477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64A4D-1200-4E8B-A65E-7C26317601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Practice-level effects by practice.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Research on Nicotine and Tobacco.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2DCCC9-C4DD-44BB-A10D-3E7E981DB8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r2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2012, Pages 703–710,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https://doi.org/10.1093/ntr/ntr271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Practice-level effects by practice.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5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Practice-level effects by practice.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2024-09-19T00:41:17Z</dcterms:modified>
</cp:coreProperties>
</file>