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87564-08A5-4ACD-BD26-3AE178C1A1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38F50-9E1E-429A-8468-0FE9D3CEC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Practice-level effects by practice.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Research on Nicotine and Tobacco.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3DB32-8D3A-4E6B-A466-C2B3C477A3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r2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2012, Pages 703–710,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https://doi.org/10.1093/ntr/ntr271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Practice-level effects by practice.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5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Practice-level effects by practice.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2024-09-20T04:31:39Z</dcterms:modified>
</cp:coreProperties>
</file>