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7D87564-08A5-4ACD-BD26-3AE178C1A1A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4638F50-9E1E-429A-8468-0FE9D3CECE5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Practice-level effects by practice.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 on behalf of the Society for Research on Nicotine and Tobacco.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233DB32-8D3A-4E6B-A466-C2B3C477A37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tr/ntr27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Nicotine Tob Res</a:t>
            </a:r>
            <a:r>
              <a:rPr lang="en-US" altLang="en-US" sz="1000">
                <a:solidFill>
                  <a:srgbClr val="333333"/>
                </a:solidFill>
              </a:rPr>
              <a:t>, Volume 14, Issue 6, June 2012, Pages 703–710,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https://doi.org/10.1093/ntr/ntr271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Practice-level effects by practice.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485111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Practice-level effects by practice.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2024-09-20T04:31:39Z</dcterms:modified>
</cp:coreProperties>
</file>