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EC466-3AE1-49E6-A04E-B0D1181669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BD452-6169-4F3B-81AA-7D3F85E005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Average accuracy by signal-to-noise ratio (SNR), group, cloze probability, and condition. Error bars represent standard error. Panel A: SNR = +10 dB. Panel B: SNR = −3 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305FED-4B88-4EFA-B537-35787A6ACAF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 normalized duration by signal-to-noise ratio (SNR), group, and condition. Error bars represent standard error. Normalized duration was measured as the time from response onset to response offset divided by the length of the stimulus sentence.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305FED-4B88-4EFA-B537-35787A6ACAF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response time by signal-to-noise ratio (SNR), group, and condition. Error bars represent standard error. Response time was measured as the time from stimulus offset to response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305FED-4B88-4EFA-B537-35787A6ACAF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b/gbq0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eronb/gbq0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eronb/gbq03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B Psychol Sci Soc Sci</a:t>
            </a:r>
            <a:r>
              <a:rPr lang="en-US" altLang="en-US" sz="1000">
                <a:solidFill>
                  <a:srgbClr val="333333"/>
                </a:solidFill>
              </a:rPr>
              <a:t>, Volume 65B, Issue 5, September 2010, Pages 551–560, </a:t>
            </a:r>
            <a:r>
              <a:rPr lang="en-US" altLang="en-US" sz="1000">
                <a:solidFill>
                  <a:srgbClr val="333333"/>
                </a:solidFill>
                <a:hlinkClick r:id="rId3"/>
              </a:rPr>
              <a:t>https://doi.org/10.1093/geronb/gbq039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Average accuracy by signal-to-noise ratio (SNR), group, cloze probability, and condition. Error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61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B Psychol Sci Soc Sci</a:t>
            </a:r>
            <a:r>
              <a:rPr lang="en-US" altLang="en-US" sz="1000">
                <a:solidFill>
                  <a:srgbClr val="333333"/>
                </a:solidFill>
              </a:rPr>
              <a:t>, Volume 65B, Issue 5, September 2010, Pages 551–560, </a:t>
            </a:r>
            <a:r>
              <a:rPr lang="en-US" altLang="en-US" sz="1000">
                <a:solidFill>
                  <a:srgbClr val="333333"/>
                </a:solidFill>
                <a:hlinkClick r:id="rId3"/>
              </a:rPr>
              <a:t>https://doi.org/10.1093/geronb/gbq039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 normalized duration by signal-to-noise ratio (SNR), group, and condition. Error bars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B Psychol Sci Soc Sci</a:t>
            </a:r>
            <a:r>
              <a:rPr lang="en-US" altLang="en-US" sz="1000">
                <a:solidFill>
                  <a:srgbClr val="333333"/>
                </a:solidFill>
              </a:rPr>
              <a:t>, Volume 65B, Issue 5, September 2010, Pages 551–560, </a:t>
            </a:r>
            <a:r>
              <a:rPr lang="en-US" altLang="en-US" sz="1000">
                <a:solidFill>
                  <a:srgbClr val="333333"/>
                </a:solidFill>
                <a:hlinkClick r:id="rId3"/>
              </a:rPr>
              <a:t>https://doi.org/10.1093/geronb/gbq039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response time by signal-to-noise ratio (SNR), group, and condition. Error bars represent standard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Average accuracy by signal-to-noise ratio (SNR), group, cloze probability, and condition. Error bars ...</vt:lpstr>
      <vt:lpstr>Figure 2. Average normalized duration by signal-to-noise ratio (SNR), group, and condition. Error bars represent ...</vt:lpstr>
      <vt:lpstr>Figure 3. Average response time by signal-to-noise ratio (SNR), group, and condition. Error bars represent standard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2024-04-26T04:02:47Z</dcterms:modified>
</cp:coreProperties>
</file>