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F78A6-BE7E-406F-9A49-1243D36548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6A921-0225-4AD9-8DCF-96729503FE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for the selection of included studies. Each stage of the selection process was conducted by two independent reviewers.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International Life Sciences Institute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0BDEA-DC67-450C-B943-D4D01A6BFAA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Median daily intakes of B vitamins during pregnancy in each geographical region, reported by trimester. “Multiple trimester” values refer to data reported by included studies that represent multiple trimesters within the one dietary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International Life Sciences Institute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0BDEA-DC67-450C-B943-D4D01A6BFAA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Median daily intakes of vitamins (thiamin, riboflavin, and folate) during pregnancy for which differences by dietary methodology were reported.
Abbreviations: FFQ, food frequency questionnaire; WFR, weighed food record.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International Life Sciences Institute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0BDEA-DC67-450C-B943-D4D01A6BFAA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Median daily intakes of vitamins C and D during pregnancy in each geographical region, reported by trimester. “Multiple trimester” values refer to data reported by included studies that represent multiple trimesters within the one dietary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International Life Sciences Institute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0BDEA-DC67-450C-B943-D4D01A6BFAA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Median mineral intakes during pregnancy in each geographical region, reported by trimester. “Multiple trimester” values refer to data reported by included studies that represent multiple trimesters within the one dietary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International Life Sciences Institute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0BDEA-DC67-450C-B943-D4D01A6BFAA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nure.12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nure.12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nure.12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nure.12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nure.1200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Nutr Rev</a:t>
            </a:r>
            <a:r>
              <a:rPr lang="en-US" altLang="en-US" sz="1000">
                <a:solidFill>
                  <a:srgbClr val="333333"/>
                </a:solidFill>
              </a:rPr>
              <a:t>, Volume 71, Issue 2, 1 February 2013, Pages 118–132, </a:t>
            </a:r>
            <a:r>
              <a:rPr lang="en-US" altLang="en-US" sz="1000">
                <a:solidFill>
                  <a:srgbClr val="333333"/>
                </a:solidFill>
                <a:hlinkClick r:id="rId3"/>
              </a:rPr>
              <a:t>https://doi.org/10.1111/nure.12003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for the selection of included studies. Each stage of the selection process was conducted by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616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Nutr Rev</a:t>
            </a:r>
            <a:r>
              <a:rPr lang="en-US" altLang="en-US" sz="1000">
                <a:solidFill>
                  <a:srgbClr val="333333"/>
                </a:solidFill>
              </a:rPr>
              <a:t>, Volume 71, Issue 2, 1 February 2013, Pages 118–132, </a:t>
            </a:r>
            <a:r>
              <a:rPr lang="en-US" altLang="en-US" sz="1000">
                <a:solidFill>
                  <a:srgbClr val="333333"/>
                </a:solidFill>
                <a:hlinkClick r:id="rId3"/>
              </a:rPr>
              <a:t>https://doi.org/10.1111/nure.12003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Median daily intakes of B vitamins during pregnancy in each geographical region, reported by trimester.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68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Nutr Rev</a:t>
            </a:r>
            <a:r>
              <a:rPr lang="en-US" altLang="en-US" sz="1000">
                <a:solidFill>
                  <a:srgbClr val="333333"/>
                </a:solidFill>
              </a:rPr>
              <a:t>, Volume 71, Issue 2, 1 February 2013, Pages 118–132, </a:t>
            </a:r>
            <a:r>
              <a:rPr lang="en-US" altLang="en-US" sz="1000">
                <a:solidFill>
                  <a:srgbClr val="333333"/>
                </a:solidFill>
                <a:hlinkClick r:id="rId3"/>
              </a:rPr>
              <a:t>https://doi.org/10.1111/nure.12003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Median daily intakes of vitamins (thiamin, riboflavin, and folate) during pregnancy for which differences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75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Nutr Rev</a:t>
            </a:r>
            <a:r>
              <a:rPr lang="en-US" altLang="en-US" sz="1000">
                <a:solidFill>
                  <a:srgbClr val="333333"/>
                </a:solidFill>
              </a:rPr>
              <a:t>, Volume 71, Issue 2, 1 February 2013, Pages 118–132, </a:t>
            </a:r>
            <a:r>
              <a:rPr lang="en-US" altLang="en-US" sz="1000">
                <a:solidFill>
                  <a:srgbClr val="333333"/>
                </a:solidFill>
                <a:hlinkClick r:id="rId3"/>
              </a:rPr>
              <a:t>https://doi.org/10.1111/nure.12003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Median daily intakes of vitamins C and D during pregnancy in each geographical region, reported by trimester.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343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Nutr Rev</a:t>
            </a:r>
            <a:r>
              <a:rPr lang="en-US" altLang="en-US" sz="1000">
                <a:solidFill>
                  <a:srgbClr val="333333"/>
                </a:solidFill>
              </a:rPr>
              <a:t>, Volume 71, Issue 2, 1 February 2013, Pages 118–132, </a:t>
            </a:r>
            <a:r>
              <a:rPr lang="en-US" altLang="en-US" sz="1000">
                <a:solidFill>
                  <a:srgbClr val="333333"/>
                </a:solidFill>
                <a:hlinkClick r:id="rId3"/>
              </a:rPr>
              <a:t>https://doi.org/10.1111/nure.12003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Median mineral intakes during pregnancy in each geographical region, reported by trimester.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08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Flow diagram for the selection of included studies. Each stage of the selection process was conducted by two ...</vt:lpstr>
      <vt:lpstr>Figure 2 Median daily intakes of B vitamins during pregnancy in each geographical region, reported by trimester. ...</vt:lpstr>
      <vt:lpstr>Figure 3 Median daily intakes of vitamins (thiamin, riboflavin, and folate) during pregnancy for which differences by ...</vt:lpstr>
      <vt:lpstr>Figure 4 Median daily intakes of vitamins C and D during pregnancy in each geographical region, reported by trimester. ...</vt:lpstr>
      <vt:lpstr>Figure 5 Median mineral intakes during pregnancy in each geographical region, reported by trimester. “Multiple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2024-04-26T05:53:21Z</dcterms:modified>
</cp:coreProperties>
</file>