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60D51-572E-4E59-A8AF-6E72593E83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92CDB-087A-4C9E-9004-0597294E58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Linear regression between Sol degree of atrophy (Sol weight/body weight) and percentage of myosin heavy chain 1 (MHC1), showing in the Hyp and ConHyp groups a significant correlation between these two parameters (n=13). (b) Linear regression between Sol degree of atrophy (Sol weight/body weight) and percentage of myosin heavy chain 2a (MHC2a), showing in the Hyp and ConHyp groups a significant correlation between these two parameters (n=13).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95F57-2DDE-44A6-873E-2D1BEF51C0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041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39, Issue 1, July 1998, Pages 233–241,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https://doi.org/10.1016/S0008-6363(98)00041-8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(a) Linear regression between Sol degree of atrophy (Sol weight/body weight) and percentage of myosin heavy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(a) Linear regression between Sol degree of atrophy (Sol weight/body weight) and percentage of myosin heavy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2024-04-26T15:25:25Z</dcterms:modified>
</cp:coreProperties>
</file>