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7D27C8-C57C-4AA5-9797-FE8A3ECD98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3E0BE9-2E59-4A03-B318-02934FB23F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hs-CRP in 76 Crohn's disease patients in remission and in 228 matched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3B1AD0-3A8E-4D26-898A-73B577CF81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08.05.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2, Issue 4, December 2008, Pages 310–314,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https://doi.org/10.1016/j.crohns.2008.05.001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Distribution of hs-CRP in 76 Crohn's disease patients in remission and in 228 matched controls.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147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Distribution of hs-CRP in 76 Crohn's disease patients in remission and in 228 matched controls.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2024-04-26T10:27:38Z</dcterms:modified>
</cp:coreProperties>
</file>