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F494B4-0C80-4E38-A9FE-AC447AB425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A960E4-128F-4450-8C2E-E00CD3D560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BFV changes in success and error trials during the improvement of task performance in the MI and SMA. BFV changes were recorded from the same site and averaged for 50 success trials of contralateral movement and for 20 contralateral irregular key-press trials. BFV changes are presented as percentages compared with success trials in the earliest recording. *P &lt; 0.001, one-way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2F2DA-57D9-46EC-A0F7-20053260B1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820–831, </a:t>
            </a:r>
            <a:r>
              <a:rPr lang="en-US" altLang="en-US" sz="1000">
                <a:solidFill>
                  <a:srgbClr val="333333"/>
                </a:solidFill>
                <a:hlinkClick r:id="rId3"/>
              </a:rPr>
              <a:t>https://doi.org/10.1093/cercor/bhn129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BFV changes in success and error trials during the improvement of task performance in the MI and SMA. BFV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BFV changes in success and error trials during the improvement of task performance in the MI and SMA. BFV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2024-04-27T00:23:53Z</dcterms:modified>
</cp:coreProperties>
</file>