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D894F6-7E58-4580-AEAE-7B1FBD8D31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8E839-4D7D-46BD-85E0-144FA5C881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 method (ii) (Section 4.3), we show in panels (a) and (b) the dependencies of 〈 Δ EW Fe I〉 on temperature and metallicity. In panels (c) and (d), the same for slope[(Δ EW Fe I) versus χexc]. We find no correlation of the slope with temperature. Planar fits of the form a [Fe/H] + bTeff + c to the measured quantities allow us to solve for effective temperature and metallicity of the Sun in the GCS-III (Section 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C87BA-5C88-410A-A6A4-A55DBEE433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7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1, 11 October 2012, Pages 484–495,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https://doi.org/10.1111/j.1365-2966.2012.21730.x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For method (ii) (Section 4.3), we show in panels (a) and (b) the dependencies of 〈 Δ EW </a:t>
            </a:r>
            <a:r>
              <a:rPr lang="en-US" altLang="en-US" b="0" baseline="-25000"/>
              <a:t>Fe I</a:t>
            </a:r>
            <a:r>
              <a:rPr lang="en-US" altLang="en-US" b="0"/>
              <a:t>〉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For method (ii) (Section 4.3), we show in panels (a) and (b) the dependencies of 〈 Δ EW Fe I〉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2024-04-26T21:06:04Z</dcterms:modified>
</cp:coreProperties>
</file>