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7D5C5A-8B9C-4F55-9540-1A4C35ACBD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4B618B-5BEF-4D4D-A2E9-3E89CB9392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Forearm blood flow 6–8 h after exposure to diesel exhaust or air. Infused (solid line) and non-infused (dashed line) forearm blood flow in healthy subjects, 6–8 h following diesel (filled circle) or air (open circle) exposure, during intra-brachial infusion of bradykinin, acetylcholine, sodium nitroprusside, or verapamil: for all dose responses P &lt; 0.0001. For diesel exposure (filled circle) vs. air (open circle); bradykinin (**P= 0.005), acetylcholine (**P= 0.008), sodium nitroprusside (***P&lt; 0.001), and verapamil (P= 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59A66A-39F1-4049-99D2-A122138216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21, November 2011, Pages 2660–2671, </a:t>
            </a:r>
            <a:r>
              <a:rPr lang="en-US" altLang="en-US" sz="1000">
                <a:solidFill>
                  <a:srgbClr val="333333"/>
                </a:solidFill>
                <a:hlinkClick r:id="rId3"/>
              </a:rPr>
              <a:t>https://doi.org/10.1093/eurheartj/ehr195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Forearm blood flow 6–8 h after exposure to diesel exhaust or air. Infused (solid line) and non-infused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Forearm blood flow 6–8 h after exposure to diesel exhaust or air. Infused (solid line) and non-infused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2024-04-26T16:47:35Z</dcterms:modified>
</cp:coreProperties>
</file>