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00B46-A89D-4997-A4C0-74E1F9C609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1ECBB-D636-48D7-B249-08AED9D015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C22CC6-C16C-43DB-B181-7503944719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2024-04-27T00:48:05Z</dcterms:modified>
</cp:coreProperties>
</file>