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D7D832-7276-4729-9FFD-95D27CAA45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F86F8B-E412-4834-AD79-D28CB0A608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showing the iterative process of mathematical modeling. Many courses in mathematical modeling and mathematical biology focus only on the bottom red part of the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Society for Integrative and Comparative Biology. All rights reserved.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9725EC-B4A7-41CD-AA12-FFDE3E8D69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icv0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55, Issue 5, November 2015, Pages 933–948,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https://doi.org/10.1093/icb/icv097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Diagram showing the iterative process of mathematical modeling. Many courses in mathematical modeling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Diagram showing the iterative process of mathematical modeling. Many courses in mathematical modeling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2024-04-26T21:58:41Z</dcterms:modified>
</cp:coreProperties>
</file>