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642F4-326E-4C66-8675-1F9FF054C3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6ADB80-8E8E-4411-9FCF-BDBF4B5A01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9119C-EC2B-48BD-A083-DA771BE3EA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2024-04-27T05:12:25Z</dcterms:modified>
</cp:coreProperties>
</file>