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CCB3E8-B6F9-478F-9341-A950CBA012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A04545-DE34-4E2B-8018-D4E2D11CB7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ED447-C0C7-4BF4-988B-61C9279046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2024-04-26T14:12:08Z</dcterms:modified>
</cp:coreProperties>
</file>