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7CC261-F16F-44CD-B560-9401579F87D3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1134834-FBF1-4A4E-B761-87DC09B3F3C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Schematic illustration of the task design (SOAs, stimulus onset asynchronies; TMS, transcranial magnetic stimulation). Target appeared randomly in 1 of the 6 positions depicted along the horizontal axis (not shown while participants performed the task).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B2C4C8-77D7-4E69-9E5C-37656D01E99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Results of the behavioral experiment (Experiment 1), showing mean RTs as a function of the Cue (small vs. large), Eccentricity (2, 6, and 12°) and stimulus onset asynchronies (SOAs: 100, 300, and 500 ms). Error bars represent the SEM.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B2C4C8-77D7-4E69-9E5C-37656D01E99F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mean raw RTs are depicted as a function of TMS sites (left FEF vs. right FEF), cue (small vs. large), and eccentricity (2 vs. 12°). Error bars represent the SEM.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B2C4C8-77D7-4E69-9E5C-37656D01E99F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mean attentional gradient (AG; i.e., difference between RTs at Eccentricity 3 [12°] and RTs at Eccentricity 1 [2°]) is depicted as a function of cue and TMS condition: (A) No TMS, (B) TMS on the left FEF (control site) and (C) TMS on the right FEF. Error bars represent the SEM. Asterisk indicates a significant difference as revealed by planned comparisons (P &lt; 0.05).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FB2C4C8-77D7-4E69-9E5C-37656D01E99F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s3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s3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s3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s3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24, Issue 2, February 2014, Pages 396–402,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https://doi.org/10.1093/cercor/bhs319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Schematic illustration of the task design (SOAs, stimulus onset asynchronies; TMS, transcranial magnetic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95500" y="1371600"/>
            <a:ext cx="496378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24, Issue 2, February 2014, Pages 396–402,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https://doi.org/10.1093/cercor/bhs319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Results of the behavioral experiment (Experiment 1), showing mean RTs as a function of the Cue (small vs.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2859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24, Issue 2, February 2014, Pages 396–402,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https://doi.org/10.1093/cercor/bhs319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The mean raw RTs are depicted as a function of TMS sites (left FEF vs. right FEF), cue (small vs. large),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84400" y="1371600"/>
            <a:ext cx="477848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24, Issue 2, February 2014, Pages 396–402,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https://doi.org/10.1093/cercor/bhs319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The mean attentional gradient (AG; i.e., difference between RTs at Eccentricity 3 [12°] and RTs at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4594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 1. Schematic illustration of the task design (SOAs, stimulus onset asynchronies; TMS, transcranial magnetic ...</vt:lpstr>
      <vt:lpstr>Figure 2. Results of the behavioral experiment (Experiment 1), showing mean RTs as a function of the Cue (small vs. ...</vt:lpstr>
      <vt:lpstr>Figure 3. The mean raw RTs are depicted as a function of TMS sites (left FEF vs. right FEF), cue (small vs. large), and ...</vt:lpstr>
      <vt:lpstr>Figure 4. The mean attentional gradient (AG; i.e., difference between RTs at Eccentricity 3 [12°] and RTs at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2024-04-26T11:27:02Z</dcterms:modified>
</cp:coreProperties>
</file>