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F96C58-C132-4C53-B1E8-19DB75D55D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F8555F-25B9-43CE-BB77-951148CA93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Secondary outcomes. Hemoglobin A1c, systolic and diastolic BP (mmHg) and cholesterol (LDL, mg/dl) for patients in the control and intervention groups at baseline (pre) and follow-up (post) (values are means and 95% confidence intervals).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in association with the International Society for Quality in Health Care 2011.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99C444-16D5-45C8-B874-BB04B81841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qhc/mzr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Qual Health Care</a:t>
            </a:r>
            <a:r>
              <a:rPr lang="en-US" altLang="en-US" sz="1000">
                <a:solidFill>
                  <a:srgbClr val="333333"/>
                </a:solidFill>
              </a:rPr>
              <a:t>, Volume 23, Issue 6, December 2011, Pages 682–689,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https://doi.org/10.1093/intqhc/mzr053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Secondary outcomes. Hemoglobin A1c, systolic and diastolic BP (mmHg) and cholesterol (LDL, mg/dl)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Secondary outcomes. Hemoglobin A1c, systolic and diastolic BP (mmHg) and cholesterol (LDL, mg/dl)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2024-04-26T21:20:39Z</dcterms:modified>
</cp:coreProperties>
</file>