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5168E6-7101-4F33-89A9-489B43BC6C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87402E-0948-427A-8E50-32C3CE07C3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E50A9-FA61-4F29-9E49-2620FF1455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2024-09-20T02:29:35Z</dcterms:modified>
</cp:coreProperties>
</file>