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A53EE9-48FE-4F0D-A761-22AEAA873AC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DDBB4C-8099-46D4-9CF2-263D1009906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E6AE44-A984-4AA4-AC1A-2AA446C527D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2024-09-19T08:54:30Z</dcterms:modified>
</cp:coreProperties>
</file>