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87FBE7B-DDB6-417F-89E0-14EF60487449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CC77659-7EA1-433F-80CA-3EF7A5F61E89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Visualization of Rumination versus Memory brain connections important for discriminating between mental states from Table 1. Connections are overlaid onto a transparent brain for visualization. The center of each ROI is represented by a sphere and the size of the sphere is proportional to the number of connections linked to the ROI. Connections with greater strength during the Rumination state are displayed with a thicker, darker line, and vice versa. MPFC: medial prefrontal cortex; RSC: retrosplenial cortex.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2014.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4A32D8B-F36F-4DB0-BB63-CD0193427711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Visualization of Rumination versus Happy brain connections important for discriminating between mental states from Table 1. Connections are overlaid onto a transparent brain for visualization. The center of each ROI is represented by a sphere and the size of the sphere is proportional to the number of connections linked to the ROI. Connections with greater strength during the Rumination state are displayed with a thicker, darker line, and vice versa.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2014.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4A32D8B-F36F-4DB0-BB63-CD0193427711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Visualization of Rumination versus Rest brain connections important for discriminating between mental states from Table 1. Connections are overlaid onto a transparent brain for visualization. The center of each ROI is represented by a sphere and the size of the sphere is proportional to the number of connections linked to the ROI. Connections with greater strength during the Rumination state are displayed with a thicker, darker line, and vice versa.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2014.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4A32D8B-F36F-4DB0-BB63-CD0193427711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Leave-one-out cross-validation accuracy of classifying mental states with an SVM. Dashed line shows an expected accuracy of 50% for random chance. Legend for mental states: H: Happy; R: Rest; Ru: Rumination; M: Memory.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2014.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4A32D8B-F36F-4DB0-BB63-CD0193427711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Post hoc functional connectivity paired t-tests with left and right subgenual cingulate seeds showed increased connectivity in the right insula with the right subgenual cingulate seed in the contrast of rumination greater than happy.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2014.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4A32D8B-F36F-4DB0-BB63-CD0193427711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ercor/bhu25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ercor/bhu25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cercor/bhu25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cercor/bhu25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cercor/bhu25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26, Issue 3, March 2016, Pages 933–942,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https://doi.org/10.1093/cercor/bhu255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4. </a:t>
            </a:r>
            <a:r>
              <a:rPr lang="en-US" altLang="en-US" b="0"/>
              <a:t>Visualization of Rumination versus Memory brain connections important for discriminating between mental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94068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26, Issue 3, March 2016, Pages 933–942,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https://doi.org/10.1093/cercor/bhu255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3. </a:t>
            </a:r>
            <a:r>
              <a:rPr lang="en-US" altLang="en-US" b="0"/>
              <a:t>Visualization of Rumination versus Happy brain connections important for discriminating between mental states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293087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26, Issue 3, March 2016, Pages 933–942,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https://doi.org/10.1093/cercor/bhu255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2. </a:t>
            </a:r>
            <a:r>
              <a:rPr lang="en-US" altLang="en-US" b="0"/>
              <a:t>Visualization of Rumination versus Rest brain connections important for discriminating between mental states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86881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26, Issue 3, March 2016, Pages 933–942,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https://doi.org/10.1093/cercor/bhu255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1. </a:t>
            </a:r>
            <a:r>
              <a:rPr lang="en-US" altLang="en-US" b="0"/>
              <a:t>Leave-one-out cross-validation accuracy of classifying mental states with an SVM. Dashed line shows an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33600" y="1371600"/>
            <a:ext cx="486430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26, Issue 3, March 2016, Pages 933–942,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https://doi.org/10.1093/cercor/bhu255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5. </a:t>
            </a:r>
            <a:r>
              <a:rPr lang="en-US" altLang="en-US" b="0"/>
              <a:t>Post hoc functional connectivity paired t-tests with left and right subgenual cingulate seeds showed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12140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Figure 4. Visualization of Rumination versus Memory brain connections important for discriminating between mental ...</vt:lpstr>
      <vt:lpstr>Figure 3. Visualization of Rumination versus Happy brain connections important for discriminating between mental states ...</vt:lpstr>
      <vt:lpstr>Figure 2. Visualization of Rumination versus Rest brain connections important for discriminating between mental states ...</vt:lpstr>
      <vt:lpstr>Figure 1. Leave-one-out cross-validation accuracy of classifying mental states with an SVM. Dashed line shows an ...</vt:lpstr>
      <vt:lpstr>Figure 5. Post hoc functional connectivity paired t-tests with left and right subgenual cingulate seeds showed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2024-09-19T07:30:37Z</dcterms:modified>
</cp:coreProperties>
</file>