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A4172A-ED06-4983-B77B-3A37DDCFDB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6E6C24-9FEE-4775-8F13-A10AE2B5EF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Hypoexcitability of PCs. (A) Example of currents injected and corresponding voltage measurements in layer 2/3 PCs from control (blue) and VPA-treated (red) rats. Mean of injected current to threshold for layer 5 and layer 2/3 PCs. (B) Example of the current–frequency (IF) curve for layer 2/3 PCs. Mean of IF slope (linear fit) for layer 5 and layer 2/3 PCs. Data show mean ± SEM (*P &lt; 0.05; **P &lt; 0.01; Student's t-test).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79E0C8-E78E-4F33-830B-EFA2A6DA80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4, April 2008, Pages 763–770,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Hypoexcitability of PCs. (A) Example of currents injected and corresponding voltage measurements in layer 2/3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Hypoexcitability of PCs. (A) Example of currents injected and corresponding voltage measurements in layer 2/3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2024-04-27T01:09:04Z</dcterms:modified>
</cp:coreProperties>
</file>