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F6F76A-F4E7-4090-8D60-DF9D4731FC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89B47-5655-44A6-808E-795BAF8D02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Temporal trends for hospitalization with a first report of aortic stenosis (ICD code I350), aortic insufficiency (ICD code I351), mixed aortic valve disease (ICD code I352), and other and unspecified forms of aortic valve disease (ICD codes I358 and I359) from 1 January 1997 to 31 December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8AD14-1E8A-4BCA-A360-9B23D1ECA5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Temporal trends for hospitalization with a first report of aortic stenosis (upper figure) or aortic stenosis with insufficiency (lower figure) according to age category.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8AD14-1E8A-4BCA-A360-9B23D1ECA5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Kaplan-Meier plot for all-cause mortality by type of aortic valve disease. The hazard ratios (95% confidence interval) for all-cause mortality for aortic insufficiency, aortic stenosis with insufficiency, and other/unspecified aortic valve disease compared with aortic stenosis are shown beneath the figure. Hazard ratios (95% confidence interval) are shown unadjusted and adjusted for other predictors of mortality (Table 2), including deprivation.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8AD14-1E8A-4BCA-A360-9B23D1ECA53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Cumulative incidence plot for aortic valve replacement by type of aortic valve disease. The hazard ratios (95% confidence interval) for all-cause mortality for aortic insufficiency, aortic stenosis with insufficiency, and other/unspecified aortic valve disease compared with aortic stenosis are shown beneath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8AD14-1E8A-4BCA-A360-9B23D1ECA53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33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33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s33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s339"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21, 1 June 2013, Pages 1538–1547, </a:t>
            </a:r>
            <a:r>
              <a:rPr lang="en-US" altLang="en-US" sz="1000">
                <a:solidFill>
                  <a:srgbClr val="333333"/>
                </a:solidFill>
                <a:hlinkClick r:id="rId3"/>
              </a:rPr>
              <a:t>https://doi.org/10.1093/eurheartj/ehs339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Temporal trends for hospitalization with a first report of aortic stenosis (ICD code I350), aortic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73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21, 1 June 2013, Pages 1538–1547, </a:t>
            </a:r>
            <a:r>
              <a:rPr lang="en-US" altLang="en-US" sz="1000">
                <a:solidFill>
                  <a:srgbClr val="333333"/>
                </a:solidFill>
                <a:hlinkClick r:id="rId3"/>
              </a:rPr>
              <a:t>https://doi.org/10.1093/eurheartj/ehs339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Temporal trends for hospitalization with a first report of aortic stenosis (upper figure) or aortic stenosis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17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21, 1 June 2013, Pages 1538–1547, </a:t>
            </a:r>
            <a:r>
              <a:rPr lang="en-US" altLang="en-US" sz="1000">
                <a:solidFill>
                  <a:srgbClr val="333333"/>
                </a:solidFill>
                <a:hlinkClick r:id="rId3"/>
              </a:rPr>
              <a:t>https://doi.org/10.1093/eurheartj/ehs339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Kaplan-Meier plot for all-cause mortality by type of aortic valve disease. The hazard ratios (95% confidence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692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21, 1 June 2013, Pages 1538–1547, </a:t>
            </a:r>
            <a:r>
              <a:rPr lang="en-US" altLang="en-US" sz="1000">
                <a:solidFill>
                  <a:srgbClr val="333333"/>
                </a:solidFill>
                <a:hlinkClick r:id="rId3"/>
              </a:rPr>
              <a:t>https://doi.org/10.1093/eurheartj/ehs339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Cumulative incidence plot for aortic valve replacement by type of aortic valve disease. The hazard ratios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23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Temporal trends for hospitalization with a first report of aortic stenosis (ICD code I350), aortic ...</vt:lpstr>
      <vt:lpstr>Figure 2 Temporal trends for hospitalization with a first report of aortic stenosis (upper figure) or aortic stenosis ...</vt:lpstr>
      <vt:lpstr>Figure 3 Kaplan-Meier plot for all-cause mortality by type of aortic valve disease. The hazard ratios (95% confidence ...</vt:lpstr>
      <vt:lpstr>Figure 4 Cumulative incidence plot for aortic valve replacement by type of aortic valve disease. The hazard ratios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2024-04-27T00:03:49Z</dcterms:modified>
</cp:coreProperties>
</file>