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8BFB9-DFF4-4F3D-B415-D5C7210758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F8EC4-15C2-4E8E-A06D-982559B804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Probability mapping of cortical areas associated with the CST, IFO, ILF, FMa, FMi, SLF, and UNC. The color represents probability as indicated by the color bar, where “1” indicates 100% reproducibility (all 28 subjects have a connection to the pixel). L and R attached to the abbreviated tract names indicate left and right hemisphere. Abbreviations are: CST: cortitospinal tract; FMa: forceps major; FMi: forceps minor; IFO: inferior fronto-occipital fasciculus; SLF: superior longitudinal fasciculus; and UNC: uncinate fasciculus.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55BA5-269B-4AD6-8412-41A92A2687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1889–1895,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Probability mapping of cortical areas associated with the CST, IFO, ILF, FMa, FMi, SLF, and UNC. The color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Probability mapping of cortical areas associated with the CST, IFO, ILF, FMa, FMi, SLF, and UNC. The color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2024-04-26T05:33:21Z</dcterms:modified>
</cp:coreProperties>
</file>