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959B8B-4174-45BC-9197-E22B2EDC87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376FFA-59DA-4344-BF8B-6D69F550DB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Cofactor activity of fH-Ile62 and fH-Val62 variants in the proteolysis of surface-bound C3b. The ability of the fH variants to mediate fI-catalyzed inactivation of surface-bound C3b was assessed using a haemolysis assay. C3b was deposited on the surface of sheep E using the classical pathway as described in Materials and Methods. E-C3b cells were incubated in AP buffer with different concentrations of fH-Ile62 (open circles) or fH-Val62 (filled circles) and constant fI for 7 min at 22°C. Cells were washed and AP convertase was formed using purified fB and fD. Lysis was developed in EDTA-containing buffer using serum depleted of fB and fH. Percent lysis was calculated for each concentration of fH. The log 10 of fB concentration (final concentration in the incubation) was plotted on the x-axis, and percentage lysis on the y-axis. Data points represent mean ± SD of three determinations. The curves were fitted by using non-linear regression analysis to calculate the EC50. There are significant differences (P = 0.0025) between the EC50 values corresponding to the fH-Ile62 (14 nm) and fH-Val62 (22.6 nm) variants.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6C1A55-9F46-4D0E-BDD5-D2E014D228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3452–3461, </a:t>
            </a:r>
            <a:r>
              <a:rPr lang="en-US" altLang="en-US" sz="1000">
                <a:solidFill>
                  <a:srgbClr val="333333"/>
                </a:solidFill>
                <a:hlinkClick r:id="rId3"/>
              </a:rPr>
              <a:t>https://doi.org/10.1093/hmg/ddp289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Cofactor activity of fH-Ile</a:t>
            </a:r>
            <a:r>
              <a:rPr lang="en-US" altLang="en-US" b="0" baseline="-25000"/>
              <a:t>62</a:t>
            </a:r>
            <a:r>
              <a:rPr lang="en-US" altLang="en-US" b="0"/>
              <a:t> and fH-Val</a:t>
            </a:r>
            <a:r>
              <a:rPr lang="en-US" altLang="en-US" b="0" baseline="-25000"/>
              <a:t>62</a:t>
            </a:r>
            <a:r>
              <a:rPr lang="en-US" altLang="en-US" b="0"/>
              <a:t> variants in the proteolysis of surface-bound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Cofactor activity of fH-Ile62 and fH-Val62 variants in the proteolysis of surface-bound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2024-04-18T00:01:03Z</dcterms:modified>
</cp:coreProperties>
</file>