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9994E-8BEF-46E5-9E0B-9B507CA685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1B682-F20F-4360-9500-2770A17542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5 weeks of binge drinking on myocardial mitogen-activated protein kinase levels. Values are mean ± SEM, n = 6–7 rats/group. Total and phosphorylated (P) levels of p38, extracellular signal-regulated kinase (ERK 1/2) and c-Jun NH2-terminal protein kinase (JNK) were measured. Levels were expressed as the ratio of phosphorylated (P)-to-total protein levels. Representative western blots shown. *Indicates binge values significantly greater than CON group (P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9681A-6953-4668-A800-75B438BC3A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s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48, Issue 2, March/April 2013, Pages 131–137,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https://doi.org/10.1093/alcalc/ags090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Effects of 5 weeks of binge drinking on myocardial mitogen-activated protein kinase levels. Values are mean 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Effects of 5 weeks of binge drinking on myocardial mitogen-activated protein kinase levels. Values are mean 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2024-04-26T16:11:49Z</dcterms:modified>
</cp:coreProperties>
</file>