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4967F2-0E35-4DE0-842C-1D8CCA61FC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EFCBA8-AE44-4C97-ABC8-B298E50006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resolution. Recordings of bAP signals from a dendritic spine (shown in upper micrograph) using frame rates from 1 to 20 kHz. Recordings from spine head (red) and parent dendrite (blue) are shown. Frame rates lower than 5 kHz did not allow accurate reconstruction of the bAP signal. Superimposed signals from the spine head and from the dendrite (right traces) scaled to the same height were identical.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F1D3AC-31E8-4003-A1BE-676CE0EEB3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385–395,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Temporal resolution. Recordings of bAP signals from a dendritic spine (shown in upper micrograph) using frame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Temporal resolution. Recordings of bAP signals from a dendritic spine (shown in upper micrograph) using frame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2024-04-26T12:42:19Z</dcterms:modified>
</cp:coreProperties>
</file>