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21D59-CD8E-4A79-A022-F8A07DEEF9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164F6-849C-4A1C-A7B0-5C1249C4AD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location of impact sites, sustained during various sports activities, that led to sudden cardiac death by Commotio cordis. From [3]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2001,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11C45-5047-4C62-9563-4C478F48D2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1)00194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50, Issue 2, May 2001, Pages 280–289,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https://doi.org/10.1016/S0008-6363(01)00194-8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representation of the location of impact sites, sustained during various sports activities,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Schematic representation of the location of impact sites, sustained during various sports activities,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2024-04-26T08:41:31Z</dcterms:modified>
</cp:coreProperties>
</file>