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FA737-E451-4A4F-89D4-12DA7D15E2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DD3E8-80F1-459A-9677-47A3442C61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mean (± SEM) shift in firing field centre of mass in sham- and lesion-group cells for the 5 h and 3 min delay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DFE40-8966-47BB-A7E9-D152357328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444–451,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Comparison of the mean (± SEM) shift in firing field centre of mass in sham- and lesion-group cells for the 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Comparison of the mean (± SEM) shift in firing field centre of mass in sham- and lesion-group cells for the 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2024-04-26T04:53:58Z</dcterms:modified>
</cp:coreProperties>
</file>