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10F57A-5682-44E7-B413-B6FFBD3D14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E9069-76AE-45F3-A5F3-7EE050EA40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9A340-2230-4BD5-8063-0FEA198DE3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2024-04-27T03:53:29Z</dcterms:modified>
</cp:coreProperties>
</file>