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8E6D9-F76A-43B8-9626-05FCFB19BA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17578-BEC7-4322-B401-7636AE3BCA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the forest stands (A, Tuczno, Poland). (B) Location of forest stands in the Forest Distinct of Tuczno. P, pine; B, beech; number, age of stand; and black circle, place of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A101C-ED6C-4760-B785-65AB804F4C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46-225X-33.5.14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Environ Entomol</a:t>
            </a:r>
            <a:r>
              <a:rPr lang="en-US" altLang="en-US" sz="1000">
                <a:solidFill>
                  <a:srgbClr val="333333"/>
                </a:solidFill>
              </a:rPr>
              <a:t>, Volume 33, Issue 5, 1 October 2004, Pages 1442–1446,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https://doi.org/10.1603/0046-225X-33.5.1442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Location of the forest stands (A, Tuczno, Poland). (B) Location of forest stands in the Forest Distinct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96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Location of the forest stands (A, Tuczno, Poland). (B) Location of forest stands in the Forest Distinct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2024-04-26T18:38:46Z</dcterms:modified>
</cp:coreProperties>
</file>