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3B706-EE4B-47A4-A035-F0C37D644A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99478-27D5-4B25-B588-CF2CCE6F38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Thresholded grand-mean pseudo-Z activity maps (105–140 ms) for deviant (P &lt; 0.002; in red), control (P &lt; 0.002; in green), and standard (P &lt; 0.005; in blue) N1m (N1m minus baseline) after nonparametric cluster-based analysis. Overlapping voxels between deviant and control N1m source estimates are also displayed (in yellow).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0E533-1897-4F18-881E-42953A0367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143–153,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Thresholded grand-mean pseudo-Z activity maps (105–140 ms) for deviant (P &lt; 0.002; in red), control (P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Thresholded grand-mean pseudo-Z activity maps (105–140 ms) for deviant (P &lt; 0.002; in red), control (P &lt;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2024-09-19T00:55:02Z</dcterms:modified>
</cp:coreProperties>
</file>