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D95DD1-236B-4ECB-9BA2-E7284812AC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4F4A65-A198-48D5-B271-EA3D8B92FD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Thresholded grand-mean pseudo-Z activity maps (105–140 ms) for deviant (P &lt; 0.002; in red), control (P &lt; 0.002; in green), and standard (P &lt; 0.005; in blue) N1m (N1m minus baseline) after nonparametric cluster-based analysis. Overlapping voxels between deviant and control N1m source estimates are also displayed (in yellow).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A1ACED-51B7-4865-BD6E-AB8DCC1770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9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143–153,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Thresholded grand-mean pseudo-Z activity maps (105–140 ms) for deviant (P &lt; 0.002; in red), control (P &lt;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Thresholded grand-mean pseudo-Z activity maps (105–140 ms) for deviant (P &lt; 0.002; in red), control (P &lt;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2024-09-20T02:14:50Z</dcterms:modified>
</cp:coreProperties>
</file>