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4BD640-90DC-4EE5-8F9E-91A2688A6D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D5FE8-4D57-442C-9ACC-05C57DDEA0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76FC6-54C9-4806-A992-2B51C2E36C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2024-05-08T00:37:34Z</dcterms:modified>
</cp:coreProperties>
</file>