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F34D92-88B0-417B-8784-5A614CBC75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C9BAAF-4DD4-4E9E-8715-B78C2355D0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1118E-82DD-4885-8AF9-ACE6FD64E7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2024-09-19T06:02:34Z</dcterms:modified>
</cp:coreProperties>
</file>