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9FAE1-78A8-4AD0-A6FA-90A68E61D9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CE5C1-BA93-47D9-B860-D43F305857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97600-B28E-436C-B1A0-DEBE86637B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2024-09-20T04:52:13Z</dcterms:modified>
</cp:coreProperties>
</file>