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2F53C-A30A-454E-BC66-E3941E9B6E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3758BD-D726-421C-A425-851AD403F6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88232-DA72-47A5-B086-D0F8317EA7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2024-05-10T07:57:10Z</dcterms:modified>
</cp:coreProperties>
</file>