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EF3EFB-1DDD-492D-A27D-86FFF7DB15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4B51D2-E5BD-4708-9279-5178143B3CA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D2FE3A-6D56-403F-91F4-8C09810497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2024-09-20T12:23:57Z</dcterms:modified>
</cp:coreProperties>
</file>