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7AB0B-EA40-41AF-A620-7C4174827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85F90-DF24-42DE-89A3-339EF6838E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Perceptual judgment for color and form for a subject. (A) Experimental task for color and form experiments. A pair of colored rectangles in Interval 1 was followed 200 ms later by another set in Interval 2. Subjects pressed a button to indicate their decisions (which difference is greater in color [or in form]?) during the last 700 ms of each trial. (B) Retinotopic responses during passive viewing of the stimuli. (C) Activations for the color judgment task. (D) Activations for the form judgment task in which subjects made judgment on the area of the rectangles. The 2 columns in (B, C, and D) indicate the 2 axes (L–M and S) of the DKL color space (Derrington et al. 1984). Plot C is expanded in (C′) in which cortical areas are labeled and activated areas are identified. Relevant sulci are shown as solid lines; parietal/occipital sulcus (POS) and transverse occipital sulcus (TOS). The solid circle is the putative LIP area that Sereno et al. (2001) found using a saccadic eye movement task. The center of this circle is set to their locus of “saccadotopic” LIP, x = −24, y = −65, and z = 53 in Talairach coordinates, for reference. The color bar shown in the bottom right of (C′) indicates the probability levels at which the activations are due to chance, and it applies to all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832BB-6791-43B3-955E-ABFE299035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38–45, </a:t>
            </a:r>
            <a:r>
              <a:rPr lang="en-US" altLang="en-US" sz="1000">
                <a:solidFill>
                  <a:srgbClr val="333333"/>
                </a:solidFill>
                <a:hlinkClick r:id="rId3"/>
              </a:rPr>
              <a:t>https://doi.org/10.1093/cercor/bhm029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Perceptual judgment for color and form for a subject. (A) Experimental task for color and form experiments.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Perceptual judgment for color and form for a subject. (A) Experimental task for color and form experiments.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2024-04-26T20:14:03Z</dcterms:modified>
</cp:coreProperties>
</file>