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2FE1D-FF31-4D7C-8E2D-7610F264C3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1E3E4-AD64-471E-B393-DF001E43BA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Immunohistology staining of infarcted mouse myocardium following cord blood cell injection using human-specific monoclonal antibodies against human HLA-1 or HNA. (A) HLA-1+ cells (brown) in the immediate vicinity of a small blood vessel within infarcted myocardium. (B) Two HNA+ cells (arrows) embedded between normal appearing cardiac myofibers. (C) Another HNA+ cell (arrow) incorporated in the endothelial lining of a small blood vessel in the infarct border zone. (D) Myocardium in a control animal that underwent cell injection without prior LAD ligation following cell injection. In accordance with the PCR results, there is no evidence cord blood cell engraftment in the normal heart. Original magnification is 1000 ×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D34B2-69AB-4819-8395-CCD9BB30F2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12.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1, April 2005, Pages 45–54, </a:t>
            </a:r>
            <a:r>
              <a:rPr lang="en-US" altLang="en-US" sz="1000">
                <a:solidFill>
                  <a:srgbClr val="333333"/>
                </a:solidFill>
                <a:hlinkClick r:id="rId3"/>
              </a:rPr>
              <a:t>https://doi.org/10.1016/j.cardiores.2004.12.013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Immunohistology staining of infarcted mouse myocardium following cord blood cell injection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Immunohistology staining of infarcted mouse myocardium following cord blood cell injection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2024-04-26T09:44:22Z</dcterms:modified>
</cp:coreProperties>
</file>