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27D6D6-9294-4C79-8323-196F1A4E2A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6EDB76-1508-4C84-9F92-E03DEA4ED2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areas where the BOLD response correlated with the subjects' estimates of observed pain intensity. The statistically significantly activated areas are the left ACC (Talairach x, y, z coordinates for center of gravity −9, 23, 43), the left IPL (−58, −58, 28), and the bilateral AI (−37, 12, −7 and 37, 17, −4). The locations of the axial slices are shown on the left, and the color bar indicates the t-value. All statistical maps are superimposed on group averages (n = 12) of structural images.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189F00-87BC-4CC8-9B4E-863B7E614D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230–237,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Brain areas where the BOLD response correlated with the subjects' estimates of observed pain intensity.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Brain areas where the BOLD response correlated with the subjects' estimates of observed pain intensity.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2024-04-26T03:08:28Z</dcterms:modified>
</cp:coreProperties>
</file>