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821A77-7CEE-4490-A866-1810EE427D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C4E124-735F-40D6-BCEF-3EBCD14C57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time-to-event plots for heart rate at discharge divided by quartiles and all-cause mortality (A and C) and cardiovascular mortality (B and D) at 1-year (A and B) and 4-year (C and D) follow-up, demonstrating relationship between discharge heart rate and mortality after PPCI for STEMI. Modified from Antoni et al.9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D0F9DB-2530-472D-93BE-391764E2F3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study endpoints for reduction in infarct size in STEMI. Study endpoints listed on the x-axis. STR, ST-segment resolution; TIMI 3, thrombolysis in myocardial infarction grade 3 antegrade flow; MBG 2/3, myocardial blush grade 2/3.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D0F9DB-2530-472D-93BE-391764E2F30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s4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s4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6, 7 February 2013, Pages 422–426,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https://doi.org/10.1093/eurheartj/ehs462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Kaplan–Meier time-to-event plots for heart rate at discharge divided by quartiles and all-cause mortality (A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51000" y="1371600"/>
            <a:ext cx="58525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6, 7 February 2013, Pages 422–426,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https://doi.org/10.1093/eurheartj/ehs462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Comparison of study endpoints for reduction in infarct size in STEMI. Study endpoints listed on the x-axis.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307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 Kaplan–Meier time-to-event plots for heart rate at discharge divided by quartiles and all-cause mortality (A ...</vt:lpstr>
      <vt:lpstr>Figure 2 Comparison of study endpoints for reduction in infarct size in STEMI. Study endpoints listed on the x-axis.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2024-04-27T05:20:32Z</dcterms:modified>
</cp:coreProperties>
</file>