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5D7E84-1AC1-4868-910F-561281AFF5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FF669E-CDAB-4BCC-82AD-E93DB46316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B06B1-33F2-49B3-8EF0-06DFE0389B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2024-05-01T22:05:55Z</dcterms:modified>
</cp:coreProperties>
</file>