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1B1263-F15B-4BE3-8D3C-CD8F39FE685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876FA7-0103-40FD-9C3C-4333F475E1F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3. Effect of TNFα-knockout on dentate gyrus development. Hematoxylin-stained nuclei of neurons from the dentate gyrus of wt [(a) P1, (b) P7, (c) P14] and TNF-KO [(d) P1, (e) P7]. (f) Quantification of dentate gyrus maturation as estimated by cell density in the hilus. A hilus that exhibited low cell density contained less than one cell per 1000 pixel2. The percentage of slices with low cell density is presented for each age of wt (gray) and TNF-KO (pattern) mice. *P = 0.0004; **P = 0.001, χ2. Calibration bar = 20 µm for all panels.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1FB30B-8831-4651-A14A-016C98AF134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 January 2004, Pages 97–105, </a:t>
            </a:r>
            <a:r>
              <a:rPr lang="en-US" altLang="en-US" sz="1000">
                <a:solidFill>
                  <a:srgbClr val="333333"/>
                </a:solidFill>
                <a:hlinkClick r:id="rId3"/>
              </a:rPr>
              <a:t>https://doi.org/10.1093/cercor/bhg108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3. Effect of TNFα-knockout on dentate gyrus development. Hematoxylin-stained nuclei of neurons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 of TNFα-knockout on dentate gyrus development. Hematoxylin-stained nuclei of neurons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2024-09-19T08:35:49Z</dcterms:modified>
</cp:coreProperties>
</file>