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6DB8F5-03D3-41D1-A04C-5154418C60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147C1-7A82-4DC9-A251-BDE1012435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E0A0B-BF3E-4AA5-BEC5-6C9406D4AA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2024-04-27T03:40:18Z</dcterms:modified>
</cp:coreProperties>
</file>