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D779D-0513-41E9-B83B-43048CD619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8B75F-EA84-4693-957C-19D4273FE7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A4008-9FDB-406D-B328-91643FF93C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2024-04-26T17:37:22Z</dcterms:modified>
</cp:coreProperties>
</file>