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E1FF70-3864-4857-8425-48A2A077F8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605412-9B9D-4DD3-883D-55CC65410D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27B4C8-01AC-46A9-B860-D4F1412090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2024-04-26T02:38:30Z</dcterms:modified>
</cp:coreProperties>
</file>