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2298B86-5E69-4869-98FF-758DA2DE465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BDDC19C-6C02-40C2-8652-614890E923E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2. Task-independent age effects. Compared to younger adults, older adults showed weaker activity in occipital cortex but greater activity in frontal regions. The time-course plots are from left BA19 (x, y, z = –23, –84, –8) and right BA45 (x, y, z = 41, 12, 21).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A50B53-7C60-4C0C-B8F9-864A2E2E18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1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4, April 2004, Pages 364–375,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https://doi.org/10.1093/cercor/bhg133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2. Task-independent age effects. Compared to younger adults, older adults showed weaker activity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2. Task-independent age effects. Compared to younger adults, older adults showed weaker activity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2024-04-26T00:48:30Z</dcterms:modified>
</cp:coreProperties>
</file>