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7C20B-A56F-4018-A78A-AF05327DB7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419BFD-9526-4F96-8605-217E67597D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23BD5C-5013-4BE6-8924-97F4159D02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2024-05-01T21:57:51Z</dcterms:modified>
</cp:coreProperties>
</file>