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0F89E-AD3A-40F3-BE54-31E951B40F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81E54-FE2D-4FD9-AE82-B14918CEB8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analogous nature of synthetic stimulants - not all monitored analytes represented.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735E1-2515-410F-A990-817F727863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analogous nature of synthetic cannabinoids - not all monitored analytes represented.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735E1-2515-410F-A990-817F7278630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Chromatographic resolution between isobaric compounds: JWH-019 and JWH-122.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735E1-2515-410F-A990-817F7278630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Extracted ion spectrum of JWH-210 detected in an authentic herbal blend product.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735E1-2515-410F-A990-817F7278630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Extracted ion spectrum of Alpha-PVP detected in an authentic legal high product.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735E1-2515-410F-A990-817F7278630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Extracted ion spectrum of AM-2201 detected in an authentic herbal blend product.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735E1-2515-410F-A990-817F72786308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Extracted ion spectrum of AM-2233 detected in an authentic herbal blend product.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735E1-2515-410F-A990-817F72786308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Extracted ion spectrum of RCS-8 detected in an authentic herbal blend product.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735E1-2515-410F-A990-817F72786308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t/bks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t/bks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t/bks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at/bks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at/bks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jat/bks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jat/bks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360–371,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analogous nature of synthetic stimulants - not all monitored analytes represented.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52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360–371,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analogous nature of synthetic cannabinoids - not all monitored analytes represented.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885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360–371,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Chromatographic resolution between isobaric compounds: JWH-019 and JWH-122.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69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360–371,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Extracted ion spectrum of JWH-210 detected in an authentic herbal blend product.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31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360–371,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Extracted ion spectrum of Alpha-PVP detected in an authentic legal high product.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963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360–371,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Extracted ion spectrum of AM-2201 detected in an authentic herbal blend product.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33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360–371,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Extracted ion spectrum of AM-2233 detected in an authentic herbal blend product.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33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360–371,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Extracted ion spectrum of RCS-8 detected in an authentic herbal blend product.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31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2. The analogous nature of synthetic stimulants - not all monitored analytes represented.
</vt:lpstr>
      <vt:lpstr>Figure 1. The analogous nature of synthetic cannabinoids - not all monitored analytes represented.
</vt:lpstr>
      <vt:lpstr>Figure 5. Chromatographic resolution between isobaric compounds: JWH-019 and JWH-122.
</vt:lpstr>
      <vt:lpstr>Figure 6. Extracted ion spectrum of JWH-210 detected in an authentic herbal blend product.
</vt:lpstr>
      <vt:lpstr>Figure 8. Extracted ion spectrum of Alpha-PVP detected in an authentic legal high product.
</vt:lpstr>
      <vt:lpstr>Figure 3. Extracted ion spectrum of AM-2201 detected in an authentic herbal blend product.
</vt:lpstr>
      <vt:lpstr>Figure 4. Extracted ion spectrum of AM-2233 detected in an authentic herbal blend product.
</vt:lpstr>
      <vt:lpstr>Figure 7. Extracted ion spectrum of RCS-8 detected in an authentic herbal blend product.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2024-04-26T18:48:04Z</dcterms:modified>
</cp:coreProperties>
</file>