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1FE9B0-3290-4C67-991D-1BF2E2B50DF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54D767-DDDE-48B0-8843-C70FD8EE603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Display of the $\nu _\tau$ candidate event as seen by the electronic detectors in the $x$–$z$ projection (top) and $y$–$z$ projection (bottom). Neutrinos are coming from the left side. The brick containing the neutrino interaction is highlighted in magenta. Solid lines show the position of tracks measured in the primary and downstream bricks. Dashed lines show the linear extrapolation of the tracks using positions and slopes at the last measured point in the bricks. Labeled tracks are discussed in the text. The pattern of hits starting from the daughter track visible in the $x$–$z$ projection in the PT is consistent with a backscattered proton or pion from an interaction of the daughter track.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2014.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cited.Funded by SCOAP3</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F00283-E637-4544-873F-A29994FDBF2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u1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2014, Issue 10, October 2014, 101C01, </a:t>
            </a:r>
            <a:r>
              <a:rPr lang="en-US" altLang="en-US" sz="1000">
                <a:solidFill>
                  <a:srgbClr val="333333"/>
                </a:solidFill>
                <a:hlinkClick r:id="rId3"/>
              </a:rPr>
              <a:t>https://doi.org/10.1093/ptep/ptu132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Display of the $\nu _\tau$ candidate event as seen by the electronic detectors in the $x$–$z$ projection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Display of the $\nu _\tau$ candidate event as seen by the electronic detectors in the $x$–$z$ projection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2024-09-19T05:23:54Z</dcterms:modified>
</cp:coreProperties>
</file>