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4B98DE-7B3A-431A-92D2-E0199CAF67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7FB0A0-0C7E-4EF0-B832-1540A20F67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Quantitative analyses of the increase-type neurons. (A) and (B) Time courses of the population activity following the target onset (A) or saccade initiation (B) under the Deliberate condition. The shaded areas indicate ± SEMs. The magenta raster below the traces indicate 25-ms time intervals when neuronal activity during antisaccades differed from that during NoGo trials (A) or prosaccades (B). (C) and (D) Comparison of the firing rate of individual neurons during antisaccades with that during NoGo trials (C) or prosaccades (D) under the Deliberate condition. Neuronal activity was measured for a 250-ms interval following the target onset (black bars in A) or a 150-ms interval starting from 100 ms before saccade initiation (black bars in B). Red symbols indicate the data with a significant difference (P &lt; 0.05). (E) and (F) Time courses of the population activity under the Immediate condition. Conventions are the same as in (A) and (B). (G) and (H) Each data point compares the firing rate of individual neurons during antisaccades with that during the other tasks under the Immediate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1F3775-FADD-466E-9031-3083BDFF22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1187–1199, </a:t>
            </a:r>
            <a:r>
              <a:rPr lang="en-US" altLang="en-US" sz="1000">
                <a:solidFill>
                  <a:srgbClr val="333333"/>
                </a:solidFill>
                <a:hlinkClick r:id="rId3"/>
              </a:rPr>
              <a:t>https://doi.org/10.1093/cercor/bhu308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Quantitative analyses of the increase-type neurons. (A) and (B) Time courses of the population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Quantitative analyses of the increase-type neurons. (A) and (B) Time courses of the population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2024-04-27T04:33:43Z</dcterms:modified>
</cp:coreProperties>
</file>