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85C8A-E18B-4B0E-B102-D2427C4F17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7C96E-BDE8-4AD1-9F69-A7D7CB62D3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7B75A-A545-45C6-8413-8C7C39C239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2024-04-26T13:27:01Z</dcterms:modified>
</cp:coreProperties>
</file>