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82CCE0-AC7E-400A-9968-68F5C33F5F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8E2922-885D-40A3-841D-2E886AD03B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Autophagy-lysosome pathway (ALP) in mammalian cells. Generally, the cytosolic proteins and cell components are degraded through macroautophagy pathway. Inhibition of the autophagosome formation by 3-methyladenine (3-MA) without markedly affecting protein synthesis or ATP levels (Seglen and Gordon, 1982), or inhibition of the fusion of autophagosome with lysosome by bafilomycin A1 (BafA1) through inhibiting vacuolar type H+-ATPase (V-ATPase), may lead to the dysfunction of macroautophagy. In microautophagy, the lysosomal membrane itself deforms to engulf the cytosolic substrates. Specific cytosolic proteins that can be recognized by a cytosolic chaperone, the heat-shock cognate protein of 70 kDa (hsc70), which targets them to the surface of lysosomes, may be degraded through CMA pathway.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24C551-7BDA-408E-9363-B1D7C4D2A7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3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8, August 2008, Pages 1969–1978,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https://doi.org/10.1093/brain/awm318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Autophagy-lysosome pathway (ALP) in mammalian cells. Generally, the cytosolic proteins and cell components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Autophagy-lysosome pathway (ALP) in mammalian cells. Generally, the cytosolic proteins and cell components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2024-04-26T06:56:11Z</dcterms:modified>
</cp:coreProperties>
</file>