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18EE7E-94A0-4ECE-A7BA-1F86888725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96EA86-5BE4-40A8-9D0C-C2AFD0965F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63B804-4AAC-4D73-ABE3-DD7BD72539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2024-09-18T19:24:29Z</dcterms:modified>
</cp:coreProperties>
</file>