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D01D7-32C8-4533-A8CF-5BDC8228E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BB5CF-39DA-4F5F-BC14-F27F5B07C0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7FB29-8577-47C5-9637-4F32DEE0F6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2024-09-20T01:54:30Z</dcterms:modified>
</cp:coreProperties>
</file>