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80278-B7B8-4710-8F40-72532358BE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6843B-AD4B-4384-8779-66E3D2C49A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40A97-03AC-4BEB-967B-7FF24413A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2024-05-08T17:17:55Z</dcterms:modified>
</cp:coreProperties>
</file>