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C9113-3EB2-4185-A2D7-B456BD4ADD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90328B-B989-4985-887D-8AD185CCFA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871E2-48B7-434D-AFFA-73054FBB6B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2024-04-27T04:30:40Z</dcterms:modified>
</cp:coreProperties>
</file>