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651F06-4AFD-4833-9000-11797698DC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F66084-27C9-4283-96B8-561F5B07158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PLXNA4 is associated with levels of CLU in the cerebrospinal fluid (CSF) in mice and humans. (A) CSF isolated from WT (N = 14) and Plxna4-/- (N = 10) littermate mice was assayed for CLU protein levels by a sensitive sandwich ELISA. CLU was significantly elevated in Plxna4-/- mice by ∼34%. Data analyzed by two-tailed t-test, ** indicates P &lt; 0.01. (B) CLU protein is significantly elevated by ∼27% in the CSF of individuals with the T/T allele (n = 23) compared to C/T allele (n = 631) at rs117713945 of PLXNA4. ** indicates P &lt; 0.01 (Bonferroni corrected).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433D3D-0206-4496-B545-D5642E8561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16, 15 August 2016, Pages 3467–3475,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PLXNA4 is associated with levels of CLU in the cerebrospinal fluid (CSF) in mice and humans. (A) CSF isolated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PLXNA4 is associated with levels of CLU in the cerebrospinal fluid (CSF) in mice and humans. (A) CSF isolated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2024-09-20T20:28:28Z</dcterms:modified>
</cp:coreProperties>
</file>