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0708E-7B59-4CA4-8348-C76A136902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76742-7FC8-4D53-8915-3EC4567DF3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RMRT (Maps 1 and 2) with landmarks and numbered circles indicating the decision for directions.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7758E-214B-4B5B-AAA1-D6D1615F39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781–789,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RMRT (Maps 1 and 2) with landmarks and numbered circles indicating the decision for directions.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RMRT (Maps 1 and 2) with landmarks and numbered circles indicating the decision for directions.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2024-04-26T15:04:56Z</dcterms:modified>
</cp:coreProperties>
</file>