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E6BBDA-643B-492B-844F-E4F968FF7C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29077-C603-4435-A8A5-56C3BA68A9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integrated effective potential in the COM frame for p=2 (dots). For comparison, the analytically obtained LAB frame integrated effective potential A(x,x) (solid) is also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3EA106-4E62-49C5-B232-9C8B47A6CA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2, February 2017, 023B01, </a:t>
            </a:r>
            <a:r>
              <a:rPr lang="en-US" altLang="en-US" sz="1000">
                <a:solidFill>
                  <a:srgbClr val="333333"/>
                </a:solidFill>
                <a:hlinkClick r:id="rId3"/>
              </a:rPr>
              <a:t>https://doi.org/10.1093/ptep/ptw192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integrated effective potential in the COM frame for p=2 (dots). For comparison, the analytically obtained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The integrated effective potential in the COM frame for p=2 (dots). For comparison, the analytically obtained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2024-04-26T18:16:06Z</dcterms:modified>
</cp:coreProperties>
</file>